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57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085"/>
    <p:restoredTop sz="94667"/>
  </p:normalViewPr>
  <p:slideViewPr>
    <p:cSldViewPr snapToGrid="0" snapToObjects="1">
      <p:cViewPr varScale="1">
        <p:scale>
          <a:sx n="78" d="100"/>
          <a:sy n="78" d="100"/>
        </p:scale>
        <p:origin x="2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qdotclass.github.io/QuickestWay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QuickestWay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Web app to compare quickest directions from Google, MapQuest and Bing </a:t>
            </a:r>
            <a:endParaRPr lang="en-US" b="1" dirty="0" smtClean="0"/>
          </a:p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Project by </a:t>
            </a:r>
            <a:r>
              <a:rPr lang="en-US" b="1" dirty="0"/>
              <a:t>Alex Quiñones, Dain Lee and </a:t>
            </a:r>
            <a:r>
              <a:rPr lang="en-US" b="1" dirty="0" err="1"/>
              <a:t>Eliram</a:t>
            </a:r>
            <a:r>
              <a:rPr lang="en-US" b="1" dirty="0"/>
              <a:t> Malachi</a:t>
            </a:r>
          </a:p>
        </p:txBody>
      </p:sp>
    </p:spTree>
    <p:extLst>
      <p:ext uri="{BB962C8B-B14F-4D97-AF65-F5344CB8AC3E}">
        <p14:creationId xmlns:p14="http://schemas.microsoft.com/office/powerpoint/2010/main" val="160543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QuickestWay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3093" y="2325806"/>
            <a:ext cx="8921147" cy="3952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969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295244"/>
            <a:ext cx="10018713" cy="66547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09" y="1046935"/>
            <a:ext cx="10018713" cy="3921457"/>
          </a:xfrm>
        </p:spPr>
        <p:txBody>
          <a:bodyPr anchor="t"/>
          <a:lstStyle/>
          <a:p>
            <a:pPr algn="just"/>
            <a:r>
              <a:rPr lang="en-US" dirty="0" smtClean="0"/>
              <a:t>When searching for directions, mapping services give different routes.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530" y="2052320"/>
            <a:ext cx="3209290" cy="568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187" y="2052320"/>
            <a:ext cx="3251200" cy="57708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2324" y="2052320"/>
            <a:ext cx="3251200" cy="5770880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>
          <a:xfrm>
            <a:off x="1341120" y="3738880"/>
            <a:ext cx="1280160" cy="467360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/>
          <p:cNvSpPr/>
          <p:nvPr/>
        </p:nvSpPr>
        <p:spPr>
          <a:xfrm>
            <a:off x="4641530" y="5973777"/>
            <a:ext cx="992745" cy="69118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/>
          <p:cNvSpPr/>
          <p:nvPr/>
        </p:nvSpPr>
        <p:spPr>
          <a:xfrm>
            <a:off x="9855200" y="5628640"/>
            <a:ext cx="1219200" cy="762000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094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438399"/>
            <a:ext cx="10018713" cy="2024418"/>
          </a:xfrm>
        </p:spPr>
        <p:txBody>
          <a:bodyPr/>
          <a:lstStyle/>
          <a:p>
            <a:r>
              <a:rPr lang="en-US" dirty="0" smtClean="0"/>
              <a:t>Google Maps</a:t>
            </a:r>
          </a:p>
          <a:p>
            <a:r>
              <a:rPr lang="en-US" dirty="0" smtClean="0"/>
              <a:t>Bing Maps</a:t>
            </a:r>
          </a:p>
          <a:p>
            <a:r>
              <a:rPr lang="en-US" dirty="0" smtClean="0"/>
              <a:t>MapQuest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74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New technology</a:t>
            </a:r>
            <a:r>
              <a:rPr lang="en-US" dirty="0" smtClean="0"/>
              <a:t>: </a:t>
            </a:r>
            <a:r>
              <a:rPr lang="en-US" dirty="0" err="1" smtClean="0"/>
              <a:t>Animate.CSS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 smtClean="0"/>
              <a:t>CSS library</a:t>
            </a:r>
          </a:p>
          <a:p>
            <a:r>
              <a:rPr lang="en-US" dirty="0" smtClean="0"/>
              <a:t>Cross-browser animations for text</a:t>
            </a:r>
          </a:p>
        </p:txBody>
      </p:sp>
    </p:spTree>
    <p:extLst>
      <p:ext uri="{BB962C8B-B14F-4D97-AF65-F5344CB8AC3E}">
        <p14:creationId xmlns:p14="http://schemas.microsoft.com/office/powerpoint/2010/main" val="1092730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 smtClean="0">
                <a:hlinkClick r:id="rId2"/>
              </a:rPr>
              <a:t>LAUNCH WEB APP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296848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Areas </a:t>
            </a:r>
            <a:r>
              <a:rPr lang="en-US" dirty="0" smtClean="0"/>
              <a:t>for further </a:t>
            </a:r>
            <a:r>
              <a:rPr lang="en-US" dirty="0" smtClean="0"/>
              <a:t>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algn="just"/>
            <a:r>
              <a:rPr lang="en-US" dirty="0" smtClean="0"/>
              <a:t>Standardize completely rendering of output from mapping services</a:t>
            </a:r>
          </a:p>
          <a:p>
            <a:r>
              <a:rPr lang="en-US" dirty="0" smtClean="0"/>
              <a:t>Dynamically load </a:t>
            </a:r>
            <a:r>
              <a:rPr lang="en-US" dirty="0" smtClean="0"/>
              <a:t>maps</a:t>
            </a:r>
          </a:p>
          <a:p>
            <a:r>
              <a:rPr lang="en-US" dirty="0" smtClean="0"/>
              <a:t>Sort results</a:t>
            </a:r>
            <a:endParaRPr lang="en-US" dirty="0" smtClean="0"/>
          </a:p>
          <a:p>
            <a:r>
              <a:rPr lang="en-US" dirty="0" smtClean="0"/>
              <a:t>Mobile app</a:t>
            </a:r>
          </a:p>
        </p:txBody>
      </p:sp>
    </p:spTree>
    <p:extLst>
      <p:ext uri="{BB962C8B-B14F-4D97-AF65-F5344CB8AC3E}">
        <p14:creationId xmlns:p14="http://schemas.microsoft.com/office/powerpoint/2010/main" val="1694953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39</TotalTime>
  <Words>65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Corbel</vt:lpstr>
      <vt:lpstr>Arial</vt:lpstr>
      <vt:lpstr>Parallax</vt:lpstr>
      <vt:lpstr>QuickestWay</vt:lpstr>
      <vt:lpstr>QuickestWay</vt:lpstr>
      <vt:lpstr>Concept</vt:lpstr>
      <vt:lpstr>APIs used</vt:lpstr>
      <vt:lpstr>New technology: Animate.CSS</vt:lpstr>
      <vt:lpstr>PowerPoint Presentation</vt:lpstr>
      <vt:lpstr>Areas for further improvement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QuickestWay</dc:title>
  <dc:creator>Alexander Quiñones</dc:creator>
  <cp:lastModifiedBy>Alexander Quiñones</cp:lastModifiedBy>
  <cp:revision>8</cp:revision>
  <dcterms:created xsi:type="dcterms:W3CDTF">2017-08-16T13:34:31Z</dcterms:created>
  <dcterms:modified xsi:type="dcterms:W3CDTF">2017-08-16T17:08:24Z</dcterms:modified>
</cp:coreProperties>
</file>

<file path=docProps/thumbnail.jpeg>
</file>